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33"/>
  </p:notesMasterIdLst>
  <p:sldIdLst>
    <p:sldId id="257" r:id="rId2"/>
    <p:sldId id="256" r:id="rId3"/>
    <p:sldId id="272" r:id="rId4"/>
    <p:sldId id="300" r:id="rId5"/>
    <p:sldId id="273" r:id="rId6"/>
    <p:sldId id="296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8" r:id="rId27"/>
    <p:sldId id="297" r:id="rId28"/>
    <p:sldId id="295" r:id="rId29"/>
    <p:sldId id="294" r:id="rId30"/>
    <p:sldId id="301" r:id="rId31"/>
    <p:sldId id="271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62D9"/>
    <a:srgbClr val="E7800F"/>
    <a:srgbClr val="F99A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2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D4651-B2A3-46E2-80F3-A7385E327301}" type="datetimeFigureOut">
              <a:rPr lang="en-IN" smtClean="0"/>
              <a:t>17-11-2018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CD9EB-E432-4AA0-B02A-12A7B3C5C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027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11/17/2018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96F385-A443-4171-811E-E51842745D51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5854" y="1714499"/>
            <a:ext cx="8137281" cy="2989385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06E5EEC-DD52-4F81-BCC9-A24A8B2F9220}"/>
              </a:ext>
            </a:extLst>
          </p:cNvPr>
          <p:cNvSpPr/>
          <p:nvPr/>
        </p:nvSpPr>
        <p:spPr>
          <a:xfrm>
            <a:off x="4492871" y="5540315"/>
            <a:ext cx="5640264" cy="9472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8800" algn="r">
              <a:lnSpc>
                <a:spcPct val="115000"/>
              </a:lnSpc>
              <a:spcAft>
                <a:spcPts val="0"/>
              </a:spcAft>
            </a:pPr>
            <a:r>
              <a:rPr lang="en-IN" b="1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School of Computer Science &amp; Engineering</a:t>
            </a: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609600" algn="r">
              <a:lnSpc>
                <a:spcPct val="98000"/>
              </a:lnSpc>
              <a:spcAft>
                <a:spcPts val="0"/>
              </a:spcAft>
            </a:pPr>
            <a:r>
              <a:rPr lang="en-IN" b="1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Lovely Professional University, Phagwara</a:t>
            </a: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1333500" algn="r">
              <a:lnSpc>
                <a:spcPct val="115000"/>
              </a:lnSpc>
              <a:spcAft>
                <a:spcPts val="0"/>
              </a:spcAft>
            </a:pPr>
            <a:r>
              <a:rPr lang="en-IN" sz="1600" b="1" i="1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(June-July, 2018)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23414E-139E-4371-867A-1D706FBB9F8E}"/>
              </a:ext>
            </a:extLst>
          </p:cNvPr>
          <p:cNvSpPr/>
          <p:nvPr/>
        </p:nvSpPr>
        <p:spPr>
          <a:xfrm>
            <a:off x="1120189" y="878068"/>
            <a:ext cx="4164876" cy="592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8800" algn="r">
              <a:lnSpc>
                <a:spcPct val="115000"/>
              </a:lnSpc>
              <a:spcAft>
                <a:spcPts val="0"/>
              </a:spcAft>
            </a:pPr>
            <a:r>
              <a:rPr lang="en-IN" sz="3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18</a:t>
            </a:r>
            <a:r>
              <a:rPr lang="en-IN" sz="3000" b="1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th</a:t>
            </a:r>
            <a:r>
              <a:rPr lang="en-IN" sz="3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November 2018</a:t>
            </a:r>
          </a:p>
        </p:txBody>
      </p:sp>
    </p:spTree>
    <p:extLst>
      <p:ext uri="{BB962C8B-B14F-4D97-AF65-F5344CB8AC3E}">
        <p14:creationId xmlns:p14="http://schemas.microsoft.com/office/powerpoint/2010/main" val="319625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B54F6D-2F38-4BCB-B6C2-B98DB7476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4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D90ADB-5469-4D42-ADC4-BC735E926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25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0E2E14-D956-4038-B6AC-5A615215B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95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2772E3-389C-40CD-B6E7-F1CE36F9B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289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F04DEC-1658-4929-9FA2-2D4EFC2C3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13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17E051-DC95-491F-BEDB-6241530A3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37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FD5AD-C14F-4EBF-92C4-3491FC4CE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92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DF2486-0E11-425B-8C5F-DAAF842E4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53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1ADCD5-AEE7-406B-9166-BAC773E93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33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650031-72E4-42DF-A211-2B19EA7E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456" y="1353311"/>
            <a:ext cx="434756" cy="2960993"/>
          </a:xfrm>
        </p:spPr>
        <p:txBody>
          <a:bodyPr>
            <a:normAutofit/>
          </a:bodyPr>
          <a:lstStyle/>
          <a:p>
            <a:pPr algn="ctr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T</a:t>
            </a:r>
          </a:p>
          <a:p>
            <a:pPr algn="ctr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O</a:t>
            </a:r>
          </a:p>
          <a:p>
            <a:pPr algn="ctr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P</a:t>
            </a:r>
          </a:p>
          <a:p>
            <a:pPr algn="ctr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I</a:t>
            </a:r>
          </a:p>
          <a:p>
            <a:pPr algn="ctr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069848" y="1353312"/>
            <a:ext cx="9966960" cy="3035808"/>
          </a:xfrm>
        </p:spPr>
        <p:txBody>
          <a:bodyPr/>
          <a:lstStyle/>
          <a:p>
            <a:pPr algn="ctr"/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PRESENTATION OF</a:t>
            </a:r>
            <a:br>
              <a:rPr lang="en-IN" sz="36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IN" sz="3600" dirty="0">
                <a:solidFill>
                  <a:srgbClr val="002060"/>
                </a:solidFill>
              </a:rPr>
              <a:t>INTRODUCTION TO DATA MANAGEMENT</a:t>
            </a:r>
            <a:br>
              <a:rPr lang="en-IN" sz="36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br>
              <a:rPr lang="en-IN" sz="36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IN" sz="4200" dirty="0">
                <a:solidFill>
                  <a:srgbClr val="002060"/>
                </a:solidFill>
              </a:rPr>
              <a:t>IPL DATA ANALYSIS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069848" y="952639"/>
            <a:ext cx="7891272" cy="400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PowerPoint presentation for INT 217…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477118" y="4785396"/>
            <a:ext cx="2561375" cy="17140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20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ctr"/>
            <a:r>
              <a:rPr lang="en-I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S Charan Reddy</a:t>
            </a:r>
          </a:p>
          <a:p>
            <a:pPr algn="ctr"/>
            <a:r>
              <a:rPr lang="en-I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11601863</a:t>
            </a:r>
          </a:p>
          <a:p>
            <a:pPr algn="ctr"/>
            <a:r>
              <a:rPr lang="en-I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B.Tech</a:t>
            </a:r>
            <a:r>
              <a:rPr lang="en-I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CSE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047F25-19D0-4423-9A79-88F6BDB9BA1B}"/>
              </a:ext>
            </a:extLst>
          </p:cNvPr>
          <p:cNvSpPr txBox="1">
            <a:spLocks/>
          </p:cNvSpPr>
          <p:nvPr/>
        </p:nvSpPr>
        <p:spPr>
          <a:xfrm>
            <a:off x="1730619" y="5116893"/>
            <a:ext cx="2879364" cy="105109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pPr algn="ctr"/>
            <a:r>
              <a:rPr lang="en-IN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SANDEEP KAUR</a:t>
            </a:r>
          </a:p>
        </p:txBody>
      </p:sp>
    </p:spTree>
    <p:extLst>
      <p:ext uri="{BB962C8B-B14F-4D97-AF65-F5344CB8AC3E}">
        <p14:creationId xmlns:p14="http://schemas.microsoft.com/office/powerpoint/2010/main" val="79375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D6AA1C-3979-4FD5-A13D-21E7C972C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32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914FCF-7EA1-49F8-87BA-00FEDC102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56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555D9B-DEC5-40D5-8F4C-1C0F2CDBA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625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ED683A-C97E-4AA2-82EC-366853E95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470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D83239-BE80-4AC7-B386-8F5E05C1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5832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5C1BC9-D975-47D2-81B4-6ECD1B95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398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38399D-9A4B-4095-A095-59F77704A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789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6D0F04-41DB-4302-8910-B327154C4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02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2FC42B-D676-4470-B9FB-2BF8FA9B3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51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5F0CD7-F312-4B73-91AA-6EF51F181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4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85648-6115-4104-842C-61CFCD49B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0440" y="534965"/>
            <a:ext cx="8674218" cy="5593192"/>
          </a:xfrm>
        </p:spPr>
        <p:txBody>
          <a:bodyPr/>
          <a:lstStyle/>
          <a:p>
            <a:r>
              <a:rPr lang="en-US" sz="6400" dirty="0"/>
              <a:t>MY PROJECT WORKBOOK IS . . .</a:t>
            </a:r>
            <a:br>
              <a:rPr lang="en-US" dirty="0"/>
            </a:br>
            <a:r>
              <a:rPr lang="en-US" dirty="0"/>
              <a:t>1. ENCRYPTED</a:t>
            </a:r>
            <a:br>
              <a:rPr lang="en-US" dirty="0"/>
            </a:br>
            <a:r>
              <a:rPr lang="en-US" dirty="0"/>
              <a:t>2. STRUCTURE PROTECTED</a:t>
            </a:r>
            <a:br>
              <a:rPr lang="en-US" dirty="0"/>
            </a:br>
            <a:r>
              <a:rPr lang="en-US" dirty="0"/>
              <a:t>3. RESTRICTED TO ACCESS</a:t>
            </a:r>
            <a:br>
              <a:rPr lang="en-US" dirty="0"/>
            </a:br>
            <a:r>
              <a:rPr lang="en-US" dirty="0"/>
              <a:t>4. FLAW LESS </a:t>
            </a:r>
            <a:r>
              <a:rPr lang="en-US" sz="2800" dirty="0"/>
              <a:t>(UP TO MY KNOWLEDGE)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712110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08D7-F6B7-495D-BDA9-60D2DE361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890" y="2477017"/>
            <a:ext cx="7084251" cy="1609344"/>
          </a:xfrm>
        </p:spPr>
        <p:txBody>
          <a:bodyPr>
            <a:noAutofit/>
          </a:bodyPr>
          <a:lstStyle/>
          <a:p>
            <a:r>
              <a:rPr lang="en-US" sz="7400" dirty="0"/>
              <a:t>FUTURE SCOPE . . . ?</a:t>
            </a:r>
          </a:p>
        </p:txBody>
      </p:sp>
    </p:spTree>
    <p:extLst>
      <p:ext uri="{BB962C8B-B14F-4D97-AF65-F5344CB8AC3E}">
        <p14:creationId xmlns:p14="http://schemas.microsoft.com/office/powerpoint/2010/main" val="33906609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6370" y="4417007"/>
            <a:ext cx="11099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“The Next Big Thing Is Really Small”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3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85648-6115-4104-842C-61CFCD49B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089" y="455270"/>
            <a:ext cx="11354500" cy="559319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7400" dirty="0">
                <a:solidFill>
                  <a:schemeClr val="accent2"/>
                </a:solidFill>
              </a:rPr>
              <a:t>TECHNOLOGIES USED</a:t>
            </a:r>
            <a:br>
              <a:rPr lang="en-US" sz="4800" dirty="0"/>
            </a:br>
            <a:r>
              <a:rPr lang="en-US" sz="4800" dirty="0"/>
              <a:t>SSIS Packages</a:t>
            </a:r>
            <a:br>
              <a:rPr lang="en-US" sz="3200" dirty="0"/>
            </a:br>
            <a:r>
              <a:rPr lang="en-US" sz="3200" dirty="0"/>
              <a:t>       data cleaning</a:t>
            </a:r>
            <a:br>
              <a:rPr lang="en-US" sz="3200" dirty="0"/>
            </a:br>
            <a:r>
              <a:rPr lang="en-US" sz="3200" dirty="0"/>
              <a:t>       pre processing</a:t>
            </a:r>
            <a:br>
              <a:rPr lang="en-US" sz="4800" dirty="0"/>
            </a:br>
            <a:r>
              <a:rPr lang="en-US" sz="4800" dirty="0"/>
              <a:t>excel for analysis</a:t>
            </a:r>
            <a:br>
              <a:rPr lang="en-US" sz="4800" dirty="0"/>
            </a:br>
            <a:r>
              <a:rPr lang="en-US" sz="4800" dirty="0" err="1"/>
              <a:t>ipython</a:t>
            </a:r>
            <a:r>
              <a:rPr lang="en-US" sz="4800" dirty="0"/>
              <a:t> for separating team wise analysis</a:t>
            </a:r>
          </a:p>
        </p:txBody>
      </p:sp>
    </p:spTree>
    <p:extLst>
      <p:ext uri="{BB962C8B-B14F-4D97-AF65-F5344CB8AC3E}">
        <p14:creationId xmlns:p14="http://schemas.microsoft.com/office/powerpoint/2010/main" val="32413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71762B-D59D-41A2-B3F0-7D81D557A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41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378EAB-73D8-461A-94A0-366F14D27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6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BC829-687D-4545-BBAA-B88ED8375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830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D36390-7220-41BC-94D2-858A7739F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87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86DD28-0B20-4E71-93B7-03EE9A76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45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1464</TotalTime>
  <Words>73</Words>
  <Application>Microsoft Office PowerPoint</Application>
  <PresentationFormat>Widescreen</PresentationFormat>
  <Paragraphs>21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Agency FB</vt:lpstr>
      <vt:lpstr>Calibri</vt:lpstr>
      <vt:lpstr>Cambria</vt:lpstr>
      <vt:lpstr>Mangal</vt:lpstr>
      <vt:lpstr>Monotype Corsiva</vt:lpstr>
      <vt:lpstr>Rockwell</vt:lpstr>
      <vt:lpstr>Rockwell Condensed</vt:lpstr>
      <vt:lpstr>Times New Roman</vt:lpstr>
      <vt:lpstr>Wingdings</vt:lpstr>
      <vt:lpstr>Wood Type</vt:lpstr>
      <vt:lpstr>PowerPoint Presentation</vt:lpstr>
      <vt:lpstr>PRESENTATION OF INTRODUCTION TO DATA MANAGEMENT ON IPL DATA ANALYSIS</vt:lpstr>
      <vt:lpstr>MY PROJECT WORKBOOK IS . . . 1. ENCRYPTED 2. STRUCTURE PROTECTED 3. RESTRICTED TO ACCESS 4. FLAW LESS (UP TO MY KNOWLEDGE)</vt:lpstr>
      <vt:lpstr>TECHNOLOGIES USED SSIS Packages        data cleaning        pre processing excel for analysis ipython for separating team wise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 . . . 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Charan Ns</dc:creator>
  <cp:lastModifiedBy>N S Charan Reddy</cp:lastModifiedBy>
  <cp:revision>51</cp:revision>
  <dcterms:created xsi:type="dcterms:W3CDTF">2017-04-16T19:24:43Z</dcterms:created>
  <dcterms:modified xsi:type="dcterms:W3CDTF">2018-11-18T04:17:24Z</dcterms:modified>
</cp:coreProperties>
</file>